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1" r:id="rId11"/>
    <p:sldId id="312" r:id="rId12"/>
    <p:sldId id="313" r:id="rId13"/>
    <p:sldId id="314" r:id="rId14"/>
    <p:sldId id="316" r:id="rId15"/>
    <p:sldId id="317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041400"/>
            <a:ext cx="9141619" cy="2387600"/>
          </a:xfrm>
        </p:spPr>
        <p:txBody>
          <a:bodyPr anchor="b"/>
          <a:lstStyle>
            <a:lvl1pPr algn="ctr"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644285"/>
          </a:xfrm>
        </p:spPr>
        <p:txBody>
          <a:bodyPr/>
          <a:lstStyle>
            <a:lvl1pPr marL="0" indent="0" algn="ctr">
              <a:buNone/>
              <a:defRPr sz="2399">
                <a:solidFill>
                  <a:schemeClr val="bg1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1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7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9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62262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 sz="1999"/>
            </a:lvl2pPr>
            <a:lvl3pPr marL="914126" indent="0">
              <a:buNone/>
              <a:defRPr sz="1799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0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274638"/>
            <a:ext cx="105128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1489075"/>
            <a:ext cx="5154857" cy="641350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633" y="2193926"/>
            <a:ext cx="5154857" cy="3978275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052" y="1489075"/>
            <a:ext cx="5156444" cy="641350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052" y="2193926"/>
            <a:ext cx="5156444" cy="3978275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0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2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101850"/>
            <a:ext cx="3931213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101850"/>
            <a:ext cx="3931213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6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" y="-15539"/>
            <a:ext cx="12186960" cy="688907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3275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6990" y="6356351"/>
            <a:ext cx="28948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5096" y="6356351"/>
            <a:ext cx="3275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6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spcBef>
          <a:spcPct val="0"/>
        </a:spcBef>
        <a:buNone/>
        <a:defRPr sz="4399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799" kern="1200">
          <a:solidFill>
            <a:schemeClr val="bg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399" kern="1200">
          <a:solidFill>
            <a:schemeClr val="bg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99" kern="1200">
          <a:solidFill>
            <a:schemeClr val="bg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bg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bg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7845" y="423738"/>
            <a:ext cx="8660089" cy="1326326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Conceptual Understanding Series </a:t>
            </a:r>
            <a:b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West Virginia Teachers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29601" y="2679617"/>
            <a:ext cx="7772400" cy="160020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Sedimentary Rocks</a:t>
            </a:r>
          </a:p>
          <a:p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ED-16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2: Figures 45-91</a:t>
            </a:r>
          </a:p>
        </p:txBody>
      </p:sp>
    </p:spTree>
    <p:extLst>
      <p:ext uri="{BB962C8B-B14F-4D97-AF65-F5344CB8AC3E}">
        <p14:creationId xmlns:p14="http://schemas.microsoft.com/office/powerpoint/2010/main" val="7961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52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023" y="1985218"/>
            <a:ext cx="3711612" cy="2390115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5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168" r="-3168"/>
          <a:stretch>
            <a:fillRect/>
          </a:stretch>
        </p:blipFill>
        <p:spPr>
          <a:xfrm>
            <a:off x="4866425" y="78057"/>
            <a:ext cx="2497989" cy="6660466"/>
          </a:xfrm>
        </p:spPr>
      </p:pic>
      <p:sp>
        <p:nvSpPr>
          <p:cNvPr id="6" name="TextBox 5"/>
          <p:cNvSpPr txBox="1"/>
          <p:nvPr/>
        </p:nvSpPr>
        <p:spPr>
          <a:xfrm>
            <a:off x="4544328" y="6348227"/>
            <a:ext cx="20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2353" y="5325002"/>
            <a:ext cx="20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0378" y="4373027"/>
            <a:ext cx="20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403" y="3361677"/>
            <a:ext cx="20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8403" y="2269177"/>
            <a:ext cx="20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8403" y="1342927"/>
            <a:ext cx="20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F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6428" y="485952"/>
            <a:ext cx="20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G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399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ure 55a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214097" y="2554815"/>
            <a:ext cx="2901812" cy="2176359"/>
          </a:xfrm>
        </p:spPr>
      </p:pic>
      <p:pic>
        <p:nvPicPr>
          <p:cNvPr id="7" name="Picture 6" descr="Figure 55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57496" y="2589457"/>
            <a:ext cx="2918959" cy="2189219"/>
          </a:xfrm>
          <a:prstGeom prst="rect">
            <a:avLst/>
          </a:prstGeom>
        </p:spPr>
      </p:pic>
      <p:pic>
        <p:nvPicPr>
          <p:cNvPr id="8" name="Picture 7" descr="Figure 55c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44891" y="2521961"/>
            <a:ext cx="2983077" cy="2237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 55a, b, 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5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51266" y="1572612"/>
            <a:ext cx="5618623" cy="3764477"/>
          </a:xfrm>
        </p:spPr>
      </p:pic>
      <p:pic>
        <p:nvPicPr>
          <p:cNvPr id="6" name="Content Placeholder 3" descr="Figure 57.jpg"/>
          <p:cNvPicPr>
            <a:picLocks noChangeAspect="1"/>
          </p:cNvPicPr>
          <p:nvPr/>
        </p:nvPicPr>
        <p:blipFill>
          <a:blip r:embed="rId3" cstate="screen"/>
          <a:srcRect l="2096" b="2882"/>
          <a:stretch>
            <a:fillRect/>
          </a:stretch>
        </p:blipFill>
        <p:spPr>
          <a:xfrm>
            <a:off x="6496061" y="1560740"/>
            <a:ext cx="5246758" cy="3786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56 and 57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879" y="852425"/>
            <a:ext cx="5797957" cy="4351338"/>
          </a:xfrm>
        </p:spPr>
      </p:pic>
      <p:pic>
        <p:nvPicPr>
          <p:cNvPr id="6" name="Content Placeholder 3" descr="Figure 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37" y="5569527"/>
            <a:ext cx="9791566" cy="75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58 and 60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357" y="1908740"/>
            <a:ext cx="4584146" cy="2553195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865" y="2321749"/>
            <a:ext cx="6476793" cy="3889626"/>
          </a:xfrm>
        </p:spPr>
      </p:pic>
      <p:pic>
        <p:nvPicPr>
          <p:cNvPr id="5" name="Picture 4" descr="Figure 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210" y="1282061"/>
            <a:ext cx="4460488" cy="3615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61 and 62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6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296" y="1418388"/>
            <a:ext cx="6440549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Figure 63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926" y="2075286"/>
            <a:ext cx="5740384" cy="3197176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64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756" y="1508143"/>
            <a:ext cx="7354824" cy="4166616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65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812704" y="244501"/>
            <a:ext cx="4346526" cy="6380103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6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r="2008" b="2886"/>
          <a:stretch>
            <a:fillRect/>
          </a:stretch>
        </p:blipFill>
        <p:spPr>
          <a:xfrm>
            <a:off x="2907740" y="1365675"/>
            <a:ext cx="6428100" cy="4432491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66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67.JPG"/>
          <p:cNvPicPr>
            <a:picLocks noGrp="1" noChangeAspect="1"/>
          </p:cNvPicPr>
          <p:nvPr>
            <p:ph idx="1"/>
          </p:nvPr>
        </p:nvPicPr>
        <p:blipFill>
          <a:blip r:embed="rId2"/>
          <a:srcRect r="23625"/>
          <a:stretch>
            <a:fillRect/>
          </a:stretch>
        </p:blipFill>
        <p:spPr>
          <a:xfrm>
            <a:off x="3144198" y="649233"/>
            <a:ext cx="5866953" cy="5761327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67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6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527359" y="1064443"/>
            <a:ext cx="4712706" cy="4941609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68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6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525" y="1800519"/>
            <a:ext cx="3004998" cy="2187274"/>
          </a:xfrm>
        </p:spPr>
      </p:pic>
      <p:pic>
        <p:nvPicPr>
          <p:cNvPr id="5" name="Picture 4" descr="Figure 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246" y="3283491"/>
            <a:ext cx="2779712" cy="2331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69 and 70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7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2840835" y="1278771"/>
            <a:ext cx="6553986" cy="4489147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213"/>
          <a:stretch>
            <a:fillRect/>
          </a:stretch>
        </p:blipFill>
        <p:spPr>
          <a:xfrm>
            <a:off x="4041556" y="390348"/>
            <a:ext cx="3403758" cy="2917508"/>
          </a:xfrm>
        </p:spPr>
      </p:pic>
      <p:pic>
        <p:nvPicPr>
          <p:cNvPr id="5" name="Picture 4" descr="Figure 73.jpg"/>
          <p:cNvPicPr>
            <a:picLocks noChangeAspect="1"/>
          </p:cNvPicPr>
          <p:nvPr/>
        </p:nvPicPr>
        <p:blipFill>
          <a:blip r:embed="rId3"/>
          <a:srcRect l="-4622"/>
          <a:stretch>
            <a:fillRect/>
          </a:stretch>
        </p:blipFill>
        <p:spPr>
          <a:xfrm>
            <a:off x="4059694" y="3561941"/>
            <a:ext cx="3149382" cy="28757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72 and 73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8642" y="1805484"/>
            <a:ext cx="6106769" cy="3093385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75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171" y="2955198"/>
            <a:ext cx="1995054" cy="3166945"/>
          </a:xfrm>
          <a:prstGeom prst="rect">
            <a:avLst/>
          </a:prstGeom>
        </p:spPr>
      </p:pic>
      <p:pic>
        <p:nvPicPr>
          <p:cNvPr id="4" name="Content Placeholder 3" descr="Figure 75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7791" y="1523607"/>
            <a:ext cx="3123210" cy="2220501"/>
          </a:xfrm>
        </p:spPr>
      </p:pic>
      <p:sp>
        <p:nvSpPr>
          <p:cNvPr id="9" name="TextBox 8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75a, 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7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15666" y="1145455"/>
            <a:ext cx="5949567" cy="4941913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7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731171" y="591018"/>
            <a:ext cx="3867632" cy="5738152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962738" y="472020"/>
            <a:ext cx="4129550" cy="6011454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7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430104" y="1540160"/>
            <a:ext cx="5452872" cy="4090416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7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899067" y="1123377"/>
            <a:ext cx="6582720" cy="4571517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398988" y="1344674"/>
            <a:ext cx="5372022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544" y="1254307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291" y="1223593"/>
            <a:ext cx="6343026" cy="4613110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14387" y="996659"/>
            <a:ext cx="6538481" cy="4756505"/>
          </a:xfrm>
        </p:spPr>
      </p:pic>
      <p:sp>
        <p:nvSpPr>
          <p:cNvPr id="7" name="TextBox 6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803777" y="1070084"/>
            <a:ext cx="4294390" cy="4501974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34345" y="604627"/>
            <a:ext cx="5441827" cy="563069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895" y="1177117"/>
            <a:ext cx="6030289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6997784" y="691076"/>
            <a:ext cx="3897720" cy="2594768"/>
          </a:xfrm>
        </p:spPr>
      </p:pic>
      <p:pic>
        <p:nvPicPr>
          <p:cNvPr id="5" name="Picture 4" descr="Figure 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866" y="2221793"/>
            <a:ext cx="4120896" cy="3313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87 and 88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819129" y="1264010"/>
            <a:ext cx="6645280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89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744" y="2790911"/>
            <a:ext cx="3493107" cy="1626308"/>
          </a:xfrm>
        </p:spPr>
      </p:pic>
      <p:pic>
        <p:nvPicPr>
          <p:cNvPr id="5" name="Picture 4" descr="Figure 89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758" y="2591566"/>
            <a:ext cx="3222057" cy="1795368"/>
          </a:xfrm>
          <a:prstGeom prst="rect">
            <a:avLst/>
          </a:prstGeom>
        </p:spPr>
      </p:pic>
      <p:pic>
        <p:nvPicPr>
          <p:cNvPr id="6" name="Picture 5" descr="Figure 89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50" y="2449943"/>
            <a:ext cx="3255814" cy="2048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89a, b, 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9167" y="938886"/>
            <a:ext cx="3085395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90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9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19298" y="1275460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91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643330" y="666611"/>
            <a:ext cx="7143421" cy="5357566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9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615" y="2946869"/>
            <a:ext cx="3724656" cy="2596896"/>
          </a:xfrm>
        </p:spPr>
      </p:pic>
      <p:pic>
        <p:nvPicPr>
          <p:cNvPr id="5" name="Picture 4" descr="Figure 49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113" y="643013"/>
            <a:ext cx="3816096" cy="2670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49a, 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50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7264" y="824248"/>
            <a:ext cx="4419887" cy="2239585"/>
          </a:xfrm>
        </p:spPr>
      </p:pic>
      <p:pic>
        <p:nvPicPr>
          <p:cNvPr id="5" name="Picture 4" descr="Figure 50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956" y="3406983"/>
            <a:ext cx="3407381" cy="25937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52973" y="1065771"/>
            <a:ext cx="5586569" cy="4931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Need text…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50a, 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7445" y="1621685"/>
            <a:ext cx="4169664" cy="3770376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52a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397902" y="-13960"/>
            <a:ext cx="2307673" cy="6871960"/>
          </a:xfrm>
        </p:spPr>
      </p:pic>
      <p:pic>
        <p:nvPicPr>
          <p:cNvPr id="5" name="Picture 4" descr="Figure 52a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0529930" y="0"/>
            <a:ext cx="1658895" cy="687019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52974" y="1065771"/>
            <a:ext cx="4790922" cy="34706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126">
              <a:spcBef>
                <a:spcPct val="0"/>
              </a:spcBef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Figure 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929" y="1903000"/>
            <a:ext cx="2771131" cy="2914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9410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52a, 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131</Words>
  <Application>Microsoft Office PowerPoint</Application>
  <PresentationFormat>Custom</PresentationFormat>
  <Paragraphs>52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Conceptual Understanding Series  for West Virginia Teachers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Nandini</dc:creator>
  <cp:lastModifiedBy>Susan E. Pool</cp:lastModifiedBy>
  <cp:revision>149</cp:revision>
  <dcterms:created xsi:type="dcterms:W3CDTF">2012-07-19T15:40:15Z</dcterms:created>
  <dcterms:modified xsi:type="dcterms:W3CDTF">2013-12-13T16:26:39Z</dcterms:modified>
</cp:coreProperties>
</file>