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  <p:sldId id="300" r:id="rId42"/>
    <p:sldId id="301" r:id="rId4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041400"/>
            <a:ext cx="9141619" cy="2387600"/>
          </a:xfrm>
        </p:spPr>
        <p:txBody>
          <a:bodyPr anchor="b"/>
          <a:lstStyle>
            <a:lvl1pPr algn="ctr">
              <a:defRPr sz="5998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644285"/>
          </a:xfrm>
        </p:spPr>
        <p:txBody>
          <a:bodyPr/>
          <a:lstStyle>
            <a:lvl1pPr marL="0" indent="0" algn="ctr">
              <a:buNone/>
              <a:defRPr sz="2399">
                <a:solidFill>
                  <a:schemeClr val="bg1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1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7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9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62262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 sz="1999"/>
            </a:lvl2pPr>
            <a:lvl3pPr marL="914126" indent="0">
              <a:buNone/>
              <a:defRPr sz="1799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0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274638"/>
            <a:ext cx="1051286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1489075"/>
            <a:ext cx="5154857" cy="641350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633" y="2193926"/>
            <a:ext cx="5154857" cy="3978275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052" y="1489075"/>
            <a:ext cx="5156444" cy="641350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052" y="2193926"/>
            <a:ext cx="5156444" cy="3978275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0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2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101850"/>
            <a:ext cx="393121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101850"/>
            <a:ext cx="393121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" y="-15539"/>
            <a:ext cx="12186960" cy="688907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3275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6990" y="6356351"/>
            <a:ext cx="28948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5096" y="6356351"/>
            <a:ext cx="3275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6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spcBef>
          <a:spcPct val="0"/>
        </a:spcBef>
        <a:buNone/>
        <a:defRPr sz="4399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799" kern="1200">
          <a:solidFill>
            <a:schemeClr val="bg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399" kern="1200">
          <a:solidFill>
            <a:schemeClr val="bg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99" kern="1200">
          <a:solidFill>
            <a:schemeClr val="bg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bg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bg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12452" y="334530"/>
            <a:ext cx="9141619" cy="1646044"/>
          </a:xfrm>
        </p:spPr>
        <p:txBody>
          <a:bodyPr anchor="t">
            <a:normAutofit/>
          </a:bodyPr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Conceptual Understanding Series </a:t>
            </a:r>
            <a:b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West Virginia Teachers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29601" y="2679617"/>
            <a:ext cx="7772400" cy="16002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Sedimentary Rocks</a:t>
            </a:r>
          </a:p>
          <a:p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ED-16 </a:t>
            </a:r>
            <a:r>
              <a:rPr lang="en-US" sz="2800" b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1: Figures 1-44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1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r="1996"/>
          <a:stretch>
            <a:fillRect/>
          </a:stretch>
        </p:blipFill>
        <p:spPr>
          <a:xfrm>
            <a:off x="3130568" y="1416238"/>
            <a:ext cx="5827123" cy="4112216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337690" y="1098246"/>
            <a:ext cx="5347504" cy="4540959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337617" y="1386237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026" y="1876237"/>
            <a:ext cx="4429496" cy="3643617"/>
          </a:xfrm>
        </p:spPr>
      </p:pic>
      <p:pic>
        <p:nvPicPr>
          <p:cNvPr id="5" name="Picture 4" descr="Figure 1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860" y="1783338"/>
            <a:ext cx="4894896" cy="40264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382" y="5175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126">
              <a:spcBef>
                <a:spcPct val="0"/>
              </a:spcBef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779" y="522514"/>
            <a:ext cx="1037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6969" y="1596518"/>
            <a:ext cx="4891115" cy="3435144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6409" y="1277622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475665" y="1613704"/>
            <a:ext cx="4851400" cy="3949700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67236" y="1401011"/>
            <a:ext cx="5801784" cy="4351338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36244" y="1462558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321977" y="1411871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2556694" y="1282050"/>
            <a:ext cx="6849390" cy="4353700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139936" y="1505715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198880" y="1347428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150682" y="1881310"/>
            <a:ext cx="5434047" cy="3429855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53912" y="1421863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786435" y="1408250"/>
            <a:ext cx="6544412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67555" y="1172485"/>
            <a:ext cx="5801784" cy="4351338"/>
          </a:xfrm>
        </p:spPr>
      </p:pic>
      <p:pic>
        <p:nvPicPr>
          <p:cNvPr id="6" name="Content Placeholder 3" descr="Figure 2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62714" y="1160610"/>
            <a:ext cx="5801784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26, 27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444" y="2502576"/>
            <a:ext cx="2587752" cy="1816608"/>
          </a:xfrm>
        </p:spPr>
      </p:pic>
      <p:pic>
        <p:nvPicPr>
          <p:cNvPr id="5" name="Picture 4" descr="Figure 28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151" y="2875432"/>
            <a:ext cx="2587752" cy="1447800"/>
          </a:xfrm>
          <a:prstGeom prst="rect">
            <a:avLst/>
          </a:prstGeom>
        </p:spPr>
      </p:pic>
      <p:pic>
        <p:nvPicPr>
          <p:cNvPr id="6" name="Picture 5" descr="Figure 28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711" y="3167438"/>
            <a:ext cx="1289304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55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28a, b, and 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29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07134" y="1482689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47831" y="1351770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94822" y="1320054"/>
            <a:ext cx="38436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ure 0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b="2837"/>
          <a:stretch>
            <a:fillRect/>
          </a:stretch>
        </p:blipFill>
        <p:spPr>
          <a:xfrm>
            <a:off x="2327563" y="922790"/>
            <a:ext cx="7184572" cy="4961121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610806" y="1592753"/>
            <a:ext cx="4463165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111754" y="715213"/>
            <a:ext cx="3885083" cy="5651030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79400" y="1306006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48484" y="1445615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6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109796" y="1191598"/>
            <a:ext cx="5672058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3165" y="1588132"/>
            <a:ext cx="5373902" cy="435133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9857" y="1125147"/>
            <a:ext cx="4790922" cy="5109399"/>
          </a:xfrm>
        </p:spPr>
        <p:txBody>
          <a:bodyPr anchor="t">
            <a:norm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Need text…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8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0714" y="1911329"/>
            <a:ext cx="3380808" cy="465572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111" y="863890"/>
            <a:ext cx="4790922" cy="5109399"/>
          </a:xfrm>
        </p:spPr>
        <p:txBody>
          <a:bodyPr anchor="t">
            <a:norm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Need text…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38a, b</a:t>
            </a:r>
            <a:endParaRPr lang="en-US" sz="1200" dirty="0"/>
          </a:p>
        </p:txBody>
      </p:sp>
      <p:pic>
        <p:nvPicPr>
          <p:cNvPr id="7" name="Content Placeholder 3" descr="Figure 38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374" y="243194"/>
            <a:ext cx="2878856" cy="63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3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28"/>
          <a:stretch>
            <a:fillRect/>
          </a:stretch>
        </p:blipFill>
        <p:spPr>
          <a:xfrm>
            <a:off x="3332415" y="1044688"/>
            <a:ext cx="5866181" cy="4865488"/>
          </a:xfrm>
        </p:spPr>
      </p:pic>
      <p:sp>
        <p:nvSpPr>
          <p:cNvPr id="7" name="TextBox 6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0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65787" y="1360026"/>
            <a:ext cx="6412498" cy="4351338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803" y="1205644"/>
            <a:ext cx="6122031" cy="4351338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 03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b="15358"/>
          <a:stretch>
            <a:fillRect/>
          </a:stretch>
        </p:blipFill>
        <p:spPr>
          <a:xfrm>
            <a:off x="3731559" y="413353"/>
            <a:ext cx="4693879" cy="5893892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2a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03760" y="1625926"/>
            <a:ext cx="5869890" cy="4150427"/>
          </a:xfrm>
        </p:spPr>
      </p:pic>
      <p:pic>
        <p:nvPicPr>
          <p:cNvPr id="5" name="Picture 4" descr="Figure 42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50672" y="1620777"/>
            <a:ext cx="5175270" cy="3881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4410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42a,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3a and 43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69"/>
          <a:stretch>
            <a:fillRect/>
          </a:stretch>
        </p:blipFill>
        <p:spPr>
          <a:xfrm>
            <a:off x="4190014" y="1331641"/>
            <a:ext cx="4242413" cy="4351338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43a, 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4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980747" y="1342490"/>
            <a:ext cx="6524548" cy="4356692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0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b="2869"/>
          <a:stretch>
            <a:fillRect/>
          </a:stretch>
        </p:blipFill>
        <p:spPr>
          <a:xfrm>
            <a:off x="2722887" y="909489"/>
            <a:ext cx="7165093" cy="4870249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8" t="-10033" r="-948"/>
          <a:stretch>
            <a:fillRect/>
          </a:stretch>
        </p:blipFill>
        <p:spPr>
          <a:xfrm>
            <a:off x="1170731" y="2050443"/>
            <a:ext cx="9823656" cy="2005578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014" y="1221249"/>
            <a:ext cx="6931152" cy="4300728"/>
          </a:xfrm>
        </p:spPr>
      </p:pic>
      <p:sp>
        <p:nvSpPr>
          <p:cNvPr id="5" name="TextBox 4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07.jpg"/>
          <p:cNvPicPr>
            <a:picLocks noChangeAspect="1"/>
          </p:cNvPicPr>
          <p:nvPr/>
        </p:nvPicPr>
        <p:blipFill>
          <a:blip r:embed="rId2" cstate="screen"/>
          <a:srcRect b="2869"/>
          <a:stretch>
            <a:fillRect/>
          </a:stretch>
        </p:blipFill>
        <p:spPr>
          <a:xfrm>
            <a:off x="640543" y="1413119"/>
            <a:ext cx="5723072" cy="3890080"/>
          </a:xfrm>
          <a:prstGeom prst="rect">
            <a:avLst/>
          </a:prstGeom>
        </p:spPr>
      </p:pic>
      <p:pic>
        <p:nvPicPr>
          <p:cNvPr id="9" name="Content Placeholder 3" descr="Figure 0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2912" y="834295"/>
            <a:ext cx="3797753" cy="1258835"/>
          </a:xfrm>
        </p:spPr>
      </p:pic>
      <p:pic>
        <p:nvPicPr>
          <p:cNvPr id="10" name="Content Placeholder 3" descr="Figure 0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957496" y="2899496"/>
            <a:ext cx="4480106" cy="3046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1274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7, 8, 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 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212" y="1855948"/>
            <a:ext cx="5596044" cy="3209806"/>
          </a:xfrm>
        </p:spPr>
      </p:pic>
      <p:sp>
        <p:nvSpPr>
          <p:cNvPr id="6" name="TextBox 5"/>
          <p:cNvSpPr txBox="1"/>
          <p:nvPr/>
        </p:nvSpPr>
        <p:spPr>
          <a:xfrm>
            <a:off x="10740035" y="6581001"/>
            <a:ext cx="14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Figure 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7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</TotalTime>
  <Words>116</Words>
  <Application>Microsoft Office PowerPoint</Application>
  <PresentationFormat>Custom</PresentationFormat>
  <Paragraphs>46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Conceptual Understanding Series  for West Virginia 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text…</vt:lpstr>
      <vt:lpstr>Need text…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Nandini</dc:creator>
  <cp:lastModifiedBy>Susan E. Pool</cp:lastModifiedBy>
  <cp:revision>152</cp:revision>
  <dcterms:created xsi:type="dcterms:W3CDTF">2012-07-19T15:40:15Z</dcterms:created>
  <dcterms:modified xsi:type="dcterms:W3CDTF">2013-12-13T16:26:25Z</dcterms:modified>
</cp:coreProperties>
</file>