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263" r:id="rId3"/>
    <p:sldId id="272" r:id="rId4"/>
    <p:sldId id="281" r:id="rId5"/>
    <p:sldId id="275" r:id="rId6"/>
    <p:sldId id="282" r:id="rId7"/>
    <p:sldId id="278" r:id="rId8"/>
    <p:sldId id="258" r:id="rId9"/>
    <p:sldId id="269" r:id="rId10"/>
    <p:sldId id="259" r:id="rId11"/>
    <p:sldId id="29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11" autoAdjust="0"/>
  </p:normalViewPr>
  <p:slideViewPr>
    <p:cSldViewPr>
      <p:cViewPr varScale="1">
        <p:scale>
          <a:sx n="106" d="100"/>
          <a:sy n="106" d="100"/>
        </p:scale>
        <p:origin x="-61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CB99F-7274-4D87-82DB-76B2C760FDB2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6378F-86A1-4CE7-82C5-D380AE1277FF}">
      <dgm:prSet phldrT="[Text]" custT="1"/>
      <dgm:spPr/>
      <dgm:t>
        <a:bodyPr/>
        <a:lstStyle/>
        <a:p>
          <a:r>
            <a:rPr lang="en-US" sz="1400" dirty="0" smtClean="0"/>
            <a:t>Berkeley</a:t>
          </a:r>
          <a:endParaRPr lang="en-US" sz="1400" dirty="0"/>
        </a:p>
      </dgm:t>
    </dgm:pt>
    <dgm:pt modelId="{AA49A0BF-FB67-4668-B96A-4A8977E25EED}" type="parTrans" cxnId="{DA7D03EB-6E2C-480C-9440-FE67BB160055}">
      <dgm:prSet/>
      <dgm:spPr/>
      <dgm:t>
        <a:bodyPr/>
        <a:lstStyle/>
        <a:p>
          <a:endParaRPr lang="en-US"/>
        </a:p>
      </dgm:t>
    </dgm:pt>
    <dgm:pt modelId="{06F77615-F050-4E31-B023-06D59E2AA86E}" type="sibTrans" cxnId="{DA7D03EB-6E2C-480C-9440-FE67BB160055}">
      <dgm:prSet/>
      <dgm:spPr/>
      <dgm:t>
        <a:bodyPr/>
        <a:lstStyle/>
        <a:p>
          <a:endParaRPr lang="en-US"/>
        </a:p>
      </dgm:t>
    </dgm:pt>
    <dgm:pt modelId="{D588CC95-BB93-40E6-B7C1-331F7B05DC1E}">
      <dgm:prSet phldrT="[Text]" custT="1"/>
      <dgm:spPr/>
      <dgm:t>
        <a:bodyPr/>
        <a:lstStyle/>
        <a:p>
          <a:r>
            <a:rPr lang="en-US" sz="1400" dirty="0" smtClean="0"/>
            <a:t>Brooke</a:t>
          </a:r>
          <a:endParaRPr lang="en-US" sz="1400" dirty="0"/>
        </a:p>
      </dgm:t>
    </dgm:pt>
    <dgm:pt modelId="{1EDADEA5-CAE6-40D4-AA0D-F4AF5F1C6D9B}" type="parTrans" cxnId="{A0C28E29-3264-434A-B1E5-AFA2EF96FAC7}">
      <dgm:prSet/>
      <dgm:spPr/>
      <dgm:t>
        <a:bodyPr/>
        <a:lstStyle/>
        <a:p>
          <a:endParaRPr lang="en-US"/>
        </a:p>
      </dgm:t>
    </dgm:pt>
    <dgm:pt modelId="{ABD5B3E8-3C24-4073-8FBF-5F0BA97129A4}" type="sibTrans" cxnId="{A0C28E29-3264-434A-B1E5-AFA2EF96FAC7}">
      <dgm:prSet/>
      <dgm:spPr/>
      <dgm:t>
        <a:bodyPr/>
        <a:lstStyle/>
        <a:p>
          <a:endParaRPr lang="en-US"/>
        </a:p>
      </dgm:t>
    </dgm:pt>
    <dgm:pt modelId="{D7CF8A48-47A0-4AFF-8C40-202F10F3AE49}">
      <dgm:prSet phldrT="[Text]" custT="1"/>
      <dgm:spPr/>
      <dgm:t>
        <a:bodyPr/>
        <a:lstStyle/>
        <a:p>
          <a:r>
            <a:rPr lang="en-US" sz="1400" dirty="0" smtClean="0"/>
            <a:t>Hancock</a:t>
          </a:r>
          <a:endParaRPr lang="en-US" sz="1400" dirty="0"/>
        </a:p>
      </dgm:t>
    </dgm:pt>
    <dgm:pt modelId="{A8B79029-C0B8-4F19-BC24-B8030CD9F59D}" type="parTrans" cxnId="{E5CE51FF-359B-4A61-B8B4-0CA595E898BE}">
      <dgm:prSet/>
      <dgm:spPr/>
      <dgm:t>
        <a:bodyPr/>
        <a:lstStyle/>
        <a:p>
          <a:endParaRPr lang="en-US"/>
        </a:p>
      </dgm:t>
    </dgm:pt>
    <dgm:pt modelId="{8EF69823-B5B3-40B5-B942-23A033D9D660}" type="sibTrans" cxnId="{E5CE51FF-359B-4A61-B8B4-0CA595E898BE}">
      <dgm:prSet/>
      <dgm:spPr/>
      <dgm:t>
        <a:bodyPr/>
        <a:lstStyle/>
        <a:p>
          <a:endParaRPr lang="en-US"/>
        </a:p>
      </dgm:t>
    </dgm:pt>
    <dgm:pt modelId="{31848F63-78E5-4CFF-9D55-8CC74B1C1130}">
      <dgm:prSet phldrT="[Text]" custT="1"/>
      <dgm:spPr/>
      <dgm:t>
        <a:bodyPr/>
        <a:lstStyle/>
        <a:p>
          <a:r>
            <a:rPr lang="en-US" sz="1400" dirty="0" smtClean="0"/>
            <a:t>Hardy</a:t>
          </a:r>
          <a:endParaRPr lang="en-US" sz="1400" dirty="0"/>
        </a:p>
      </dgm:t>
    </dgm:pt>
    <dgm:pt modelId="{141FB021-1D50-4F49-8436-4E6FAFD07FA9}" type="parTrans" cxnId="{0C2599F4-E502-424D-880F-28874B158BC5}">
      <dgm:prSet/>
      <dgm:spPr/>
      <dgm:t>
        <a:bodyPr/>
        <a:lstStyle/>
        <a:p>
          <a:endParaRPr lang="en-US"/>
        </a:p>
      </dgm:t>
    </dgm:pt>
    <dgm:pt modelId="{B6E297A7-6AB6-43E3-A81D-3C8076EE9798}" type="sibTrans" cxnId="{0C2599F4-E502-424D-880F-28874B158BC5}">
      <dgm:prSet/>
      <dgm:spPr/>
      <dgm:t>
        <a:bodyPr/>
        <a:lstStyle/>
        <a:p>
          <a:endParaRPr lang="en-US"/>
        </a:p>
      </dgm:t>
    </dgm:pt>
    <dgm:pt modelId="{ED4B070E-285C-433D-AB42-77BF1470D0A1}">
      <dgm:prSet phldrT="[Text]" custT="1"/>
      <dgm:spPr/>
      <dgm:t>
        <a:bodyPr/>
        <a:lstStyle/>
        <a:p>
          <a:r>
            <a:rPr lang="en-US" sz="1400" dirty="0" smtClean="0"/>
            <a:t>Cabell</a:t>
          </a:r>
          <a:endParaRPr lang="en-US" sz="1400" dirty="0"/>
        </a:p>
      </dgm:t>
    </dgm:pt>
    <dgm:pt modelId="{08721C48-EFE1-4B26-AF9E-CB24CFBEEE64}" type="parTrans" cxnId="{E4CF7A26-D98F-41D4-B9B1-5811409BC803}">
      <dgm:prSet/>
      <dgm:spPr/>
      <dgm:t>
        <a:bodyPr/>
        <a:lstStyle/>
        <a:p>
          <a:endParaRPr lang="en-US"/>
        </a:p>
      </dgm:t>
    </dgm:pt>
    <dgm:pt modelId="{9EF39B46-C46B-4282-9AA0-75043CC8402D}" type="sibTrans" cxnId="{E4CF7A26-D98F-41D4-B9B1-5811409BC803}">
      <dgm:prSet/>
      <dgm:spPr/>
      <dgm:t>
        <a:bodyPr/>
        <a:lstStyle/>
        <a:p>
          <a:endParaRPr lang="en-US"/>
        </a:p>
      </dgm:t>
    </dgm:pt>
    <dgm:pt modelId="{3D1DAF06-00FD-4C6F-BE7E-43214384C4AA}">
      <dgm:prSet phldrT="[Text]" custT="1"/>
      <dgm:spPr/>
      <dgm:t>
        <a:bodyPr/>
        <a:lstStyle/>
        <a:p>
          <a:r>
            <a:rPr lang="en-US" sz="1400" dirty="0" smtClean="0"/>
            <a:t>Jefferson</a:t>
          </a:r>
          <a:endParaRPr lang="en-US" sz="1400" dirty="0"/>
        </a:p>
      </dgm:t>
    </dgm:pt>
    <dgm:pt modelId="{44FE1920-56C9-4103-8598-3D1EDEFD408D}" type="parTrans" cxnId="{69FE74D2-AEBB-4AA0-A0DD-26B4BE9EB3BA}">
      <dgm:prSet/>
      <dgm:spPr/>
      <dgm:t>
        <a:bodyPr/>
        <a:lstStyle/>
        <a:p>
          <a:endParaRPr lang="en-US"/>
        </a:p>
      </dgm:t>
    </dgm:pt>
    <dgm:pt modelId="{4764A7B5-6409-44D1-B59D-FFA8002F58FB}" type="sibTrans" cxnId="{69FE74D2-AEBB-4AA0-A0DD-26B4BE9EB3BA}">
      <dgm:prSet/>
      <dgm:spPr/>
      <dgm:t>
        <a:bodyPr/>
        <a:lstStyle/>
        <a:p>
          <a:endParaRPr lang="en-US"/>
        </a:p>
      </dgm:t>
    </dgm:pt>
    <dgm:pt modelId="{1B81D29B-CC24-4FEB-93D4-561B3B560BF3}">
      <dgm:prSet phldrT="[Text]" custT="1"/>
      <dgm:spPr/>
      <dgm:t>
        <a:bodyPr/>
        <a:lstStyle/>
        <a:p>
          <a:r>
            <a:rPr lang="en-US" sz="1400" dirty="0" smtClean="0"/>
            <a:t>Logan</a:t>
          </a:r>
          <a:endParaRPr lang="en-US" sz="1400" dirty="0"/>
        </a:p>
      </dgm:t>
    </dgm:pt>
    <dgm:pt modelId="{F41287C7-3BF6-45EE-82F9-1107D4E42E81}" type="parTrans" cxnId="{007004B1-2B81-45A6-9CE6-F16BD488C9A5}">
      <dgm:prSet/>
      <dgm:spPr/>
      <dgm:t>
        <a:bodyPr/>
        <a:lstStyle/>
        <a:p>
          <a:endParaRPr lang="en-US"/>
        </a:p>
      </dgm:t>
    </dgm:pt>
    <dgm:pt modelId="{4F7AAB8D-A37A-49E3-A026-CE246951CB28}" type="sibTrans" cxnId="{007004B1-2B81-45A6-9CE6-F16BD488C9A5}">
      <dgm:prSet/>
      <dgm:spPr/>
      <dgm:t>
        <a:bodyPr/>
        <a:lstStyle/>
        <a:p>
          <a:endParaRPr lang="en-US"/>
        </a:p>
      </dgm:t>
    </dgm:pt>
    <dgm:pt modelId="{6627E328-9EC6-43D9-9A50-D37DEEE74FB8}">
      <dgm:prSet phldrT="[Text]" custT="1"/>
      <dgm:spPr/>
      <dgm:t>
        <a:bodyPr/>
        <a:lstStyle/>
        <a:p>
          <a:r>
            <a:rPr lang="en-US" sz="1400" dirty="0" smtClean="0"/>
            <a:t>Gilmer</a:t>
          </a:r>
          <a:endParaRPr lang="en-US" sz="1400" dirty="0"/>
        </a:p>
      </dgm:t>
    </dgm:pt>
    <dgm:pt modelId="{629003F6-E818-41CC-BCD1-9F40D5312668}" type="parTrans" cxnId="{E6630E26-B582-4F6D-B66D-2D49EC9D890B}">
      <dgm:prSet/>
      <dgm:spPr/>
      <dgm:t>
        <a:bodyPr/>
        <a:lstStyle/>
        <a:p>
          <a:endParaRPr lang="en-US"/>
        </a:p>
      </dgm:t>
    </dgm:pt>
    <dgm:pt modelId="{8D70FDDC-6007-480F-B2A3-D83F15681136}" type="sibTrans" cxnId="{E6630E26-B582-4F6D-B66D-2D49EC9D890B}">
      <dgm:prSet/>
      <dgm:spPr/>
      <dgm:t>
        <a:bodyPr/>
        <a:lstStyle/>
        <a:p>
          <a:endParaRPr lang="en-US"/>
        </a:p>
      </dgm:t>
    </dgm:pt>
    <dgm:pt modelId="{978B8E6A-8672-4203-9AFE-315BBB6E837B}" type="pres">
      <dgm:prSet presAssocID="{9A3CB99F-7274-4D87-82DB-76B2C760FD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A8C85-2421-4B05-B088-8221B8EF9149}" type="pres">
      <dgm:prSet presAssocID="{F9B6378F-86A1-4CE7-82C5-D380AE1277FF}" presName="compNode" presStyleCnt="0"/>
      <dgm:spPr/>
      <dgm:t>
        <a:bodyPr/>
        <a:lstStyle/>
        <a:p>
          <a:endParaRPr lang="en-US"/>
        </a:p>
      </dgm:t>
    </dgm:pt>
    <dgm:pt modelId="{881EA522-D919-44E8-86D8-D33BF87377A2}" type="pres">
      <dgm:prSet presAssocID="{F9B6378F-86A1-4CE7-82C5-D380AE1277FF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DD4F37-FAB8-4623-B611-FBF863A2E943}" type="pres">
      <dgm:prSet presAssocID="{F9B6378F-86A1-4CE7-82C5-D380AE1277FF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CD38A-DA5E-4A3B-82FF-96D03A32F3E7}" type="pres">
      <dgm:prSet presAssocID="{06F77615-F050-4E31-B023-06D59E2AA8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6E9239-A255-4555-9F9C-829147C7FD90}" type="pres">
      <dgm:prSet presAssocID="{D588CC95-BB93-40E6-B7C1-331F7B05DC1E}" presName="compNode" presStyleCnt="0"/>
      <dgm:spPr/>
      <dgm:t>
        <a:bodyPr/>
        <a:lstStyle/>
        <a:p>
          <a:endParaRPr lang="en-US"/>
        </a:p>
      </dgm:t>
    </dgm:pt>
    <dgm:pt modelId="{4A4B74D9-CBCE-4740-B47B-DE60FB88AB2C}" type="pres">
      <dgm:prSet presAssocID="{D588CC95-BB93-40E6-B7C1-331F7B05DC1E}" presName="pictRect" presStyleLbl="node1" presStyleIdx="1" presStyleCnt="8" custLinFactNeighborY="-93"/>
      <dgm:spPr>
        <a:blipFill rotWithShape="0">
          <a:blip xmlns:r="http://schemas.openxmlformats.org/officeDocument/2006/relationships" r:embed="rId2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E53761-9AF6-4F5A-8F70-F93E00D0C94B}" type="pres">
      <dgm:prSet presAssocID="{D588CC95-BB93-40E6-B7C1-331F7B05DC1E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DBF95-88F3-45C2-82A2-505F5F950663}" type="pres">
      <dgm:prSet presAssocID="{ABD5B3E8-3C24-4073-8FBF-5F0BA97129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ED6B445-F956-421D-BA49-31BCA65C7798}" type="pres">
      <dgm:prSet presAssocID="{ED4B070E-285C-433D-AB42-77BF1470D0A1}" presName="compNode" presStyleCnt="0"/>
      <dgm:spPr/>
      <dgm:t>
        <a:bodyPr/>
        <a:lstStyle/>
        <a:p>
          <a:endParaRPr lang="en-US"/>
        </a:p>
      </dgm:t>
    </dgm:pt>
    <dgm:pt modelId="{D42D43AD-8C11-49CE-A2B3-4811B69119D7}" type="pres">
      <dgm:prSet presAssocID="{ED4B070E-285C-433D-AB42-77BF1470D0A1}" presName="pictRect" presStyleLbl="node1" presStyleIdx="2" presStyleCnt="8"/>
      <dgm:spPr>
        <a:blipFill rotWithShape="0">
          <a:blip xmlns:r="http://schemas.openxmlformats.org/officeDocument/2006/relationships" r:embed="rId3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691491-0216-4ED5-B751-71A8AC985147}" type="pres">
      <dgm:prSet presAssocID="{ED4B070E-285C-433D-AB42-77BF1470D0A1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A4E22-2C0B-4085-BBCF-684379816E9B}" type="pres">
      <dgm:prSet presAssocID="{9EF39B46-C46B-4282-9AA0-75043CC840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62E731-0E0A-4CE8-BB14-A35984749511}" type="pres">
      <dgm:prSet presAssocID="{6627E328-9EC6-43D9-9A50-D37DEEE74FB8}" presName="compNode" presStyleCnt="0"/>
      <dgm:spPr/>
      <dgm:t>
        <a:bodyPr/>
        <a:lstStyle/>
        <a:p>
          <a:endParaRPr lang="en-US"/>
        </a:p>
      </dgm:t>
    </dgm:pt>
    <dgm:pt modelId="{D918E871-AA34-453D-B0C9-A98168C7511F}" type="pres">
      <dgm:prSet presAssocID="{6627E328-9EC6-43D9-9A50-D37DEEE74FB8}" presName="pictRect" presStyleLbl="node1" presStyleIdx="3" presStyleCnt="8"/>
      <dgm:spPr>
        <a:blipFill rotWithShape="0">
          <a:blip xmlns:r="http://schemas.openxmlformats.org/officeDocument/2006/relationships" r:embed="rId4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981FD6-6938-4AD1-8BA7-5067D5224A1D}" type="pres">
      <dgm:prSet presAssocID="{6627E328-9EC6-43D9-9A50-D37DEEE74FB8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BF119-F413-4F9E-B362-C5A2156827F1}" type="pres">
      <dgm:prSet presAssocID="{8D70FDDC-6007-480F-B2A3-D83F156811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3E0345-F927-4B62-B731-EA8549DED457}" type="pres">
      <dgm:prSet presAssocID="{D7CF8A48-47A0-4AFF-8C40-202F10F3AE49}" presName="compNode" presStyleCnt="0"/>
      <dgm:spPr/>
      <dgm:t>
        <a:bodyPr/>
        <a:lstStyle/>
        <a:p>
          <a:endParaRPr lang="en-US"/>
        </a:p>
      </dgm:t>
    </dgm:pt>
    <dgm:pt modelId="{CB7271C5-9898-408B-9BA3-F7A8C3B249A1}" type="pres">
      <dgm:prSet presAssocID="{D7CF8A48-47A0-4AFF-8C40-202F10F3AE49}" presName="pictRect" presStyleLbl="node1" presStyleIdx="4" presStyleCnt="8"/>
      <dgm:spPr>
        <a:blipFill rotWithShape="0">
          <a:blip xmlns:r="http://schemas.openxmlformats.org/officeDocument/2006/relationships" r:embed="rId5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526EC2-302D-4326-864A-3A22677A4F14}" type="pres">
      <dgm:prSet presAssocID="{D7CF8A48-47A0-4AFF-8C40-202F10F3AE49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78566-B206-4E96-A4C4-8D7BE1FC34DC}" type="pres">
      <dgm:prSet presAssocID="{8EF69823-B5B3-40B5-B942-23A033D9D6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E60536-1D0D-42F6-A80B-FD26CE4B5857}" type="pres">
      <dgm:prSet presAssocID="{31848F63-78E5-4CFF-9D55-8CC74B1C1130}" presName="compNode" presStyleCnt="0"/>
      <dgm:spPr/>
      <dgm:t>
        <a:bodyPr/>
        <a:lstStyle/>
        <a:p>
          <a:endParaRPr lang="en-US"/>
        </a:p>
      </dgm:t>
    </dgm:pt>
    <dgm:pt modelId="{5F822741-B880-4F5C-89A9-2D18CFA6EE86}" type="pres">
      <dgm:prSet presAssocID="{31848F63-78E5-4CFF-9D55-8CC74B1C1130}" presName="pictRect" presStyleLbl="node1" presStyleIdx="5" presStyleCnt="8"/>
      <dgm:spPr>
        <a:blipFill rotWithShape="0">
          <a:blip xmlns:r="http://schemas.openxmlformats.org/officeDocument/2006/relationships" r:embed="rId6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8F5459-0009-4AE7-A1F1-3D654E7DD751}" type="pres">
      <dgm:prSet presAssocID="{31848F63-78E5-4CFF-9D55-8CC74B1C1130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9EAFE-EAC8-47D1-886A-8A6113EB3976}" type="pres">
      <dgm:prSet presAssocID="{B6E297A7-6AB6-43E3-A81D-3C8076EE97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33AF79-B2A7-4D6F-AAE6-4D47E062A4DE}" type="pres">
      <dgm:prSet presAssocID="{3D1DAF06-00FD-4C6F-BE7E-43214384C4AA}" presName="compNode" presStyleCnt="0"/>
      <dgm:spPr/>
      <dgm:t>
        <a:bodyPr/>
        <a:lstStyle/>
        <a:p>
          <a:endParaRPr lang="en-US"/>
        </a:p>
      </dgm:t>
    </dgm:pt>
    <dgm:pt modelId="{97BAC297-7370-4BD1-8747-3C4B9982CAFA}" type="pres">
      <dgm:prSet presAssocID="{3D1DAF06-00FD-4C6F-BE7E-43214384C4AA}" presName="pictRect" presStyleLbl="node1" presStyleIdx="6" presStyleCnt="8"/>
      <dgm:spPr>
        <a:blipFill rotWithShape="0">
          <a:blip xmlns:r="http://schemas.openxmlformats.org/officeDocument/2006/relationships" r:embed="rId7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3A7C04-4688-43AF-989E-265CEE0F6DAE}" type="pres">
      <dgm:prSet presAssocID="{3D1DAF06-00FD-4C6F-BE7E-43214384C4AA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B2049-317F-4CC8-93BC-AE5FF9C1825E}" type="pres">
      <dgm:prSet presAssocID="{4764A7B5-6409-44D1-B59D-FFA8002F58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EEA9FB-6155-45A8-BD98-7F76548C54F0}" type="pres">
      <dgm:prSet presAssocID="{1B81D29B-CC24-4FEB-93D4-561B3B560BF3}" presName="compNode" presStyleCnt="0"/>
      <dgm:spPr/>
      <dgm:t>
        <a:bodyPr/>
        <a:lstStyle/>
        <a:p>
          <a:endParaRPr lang="en-US"/>
        </a:p>
      </dgm:t>
    </dgm:pt>
    <dgm:pt modelId="{8AA664FB-D8A8-4C00-BFD7-16C65621C68E}" type="pres">
      <dgm:prSet presAssocID="{1B81D29B-CC24-4FEB-93D4-561B3B560BF3}" presName="pictRect" presStyleLbl="node1" presStyleIdx="7" presStyleCnt="8"/>
      <dgm:spPr>
        <a:blipFill rotWithShape="0">
          <a:blip xmlns:r="http://schemas.openxmlformats.org/officeDocument/2006/relationships" r:embed="rId8">
            <a:grayscl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D3FE46-ECD8-4F0D-898D-8DA282B3D316}" type="pres">
      <dgm:prSet presAssocID="{1B81D29B-CC24-4FEB-93D4-561B3B560BF3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28E29-3264-434A-B1E5-AFA2EF96FAC7}" srcId="{9A3CB99F-7274-4D87-82DB-76B2C760FDB2}" destId="{D588CC95-BB93-40E6-B7C1-331F7B05DC1E}" srcOrd="1" destOrd="0" parTransId="{1EDADEA5-CAE6-40D4-AA0D-F4AF5F1C6D9B}" sibTransId="{ABD5B3E8-3C24-4073-8FBF-5F0BA97129A4}"/>
    <dgm:cxn modelId="{E6630E26-B582-4F6D-B66D-2D49EC9D890B}" srcId="{9A3CB99F-7274-4D87-82DB-76B2C760FDB2}" destId="{6627E328-9EC6-43D9-9A50-D37DEEE74FB8}" srcOrd="3" destOrd="0" parTransId="{629003F6-E818-41CC-BCD1-9F40D5312668}" sibTransId="{8D70FDDC-6007-480F-B2A3-D83F15681136}"/>
    <dgm:cxn modelId="{69FE74D2-AEBB-4AA0-A0DD-26B4BE9EB3BA}" srcId="{9A3CB99F-7274-4D87-82DB-76B2C760FDB2}" destId="{3D1DAF06-00FD-4C6F-BE7E-43214384C4AA}" srcOrd="6" destOrd="0" parTransId="{44FE1920-56C9-4103-8598-3D1EDEFD408D}" sibTransId="{4764A7B5-6409-44D1-B59D-FFA8002F58FB}"/>
    <dgm:cxn modelId="{E5CE51FF-359B-4A61-B8B4-0CA595E898BE}" srcId="{9A3CB99F-7274-4D87-82DB-76B2C760FDB2}" destId="{D7CF8A48-47A0-4AFF-8C40-202F10F3AE49}" srcOrd="4" destOrd="0" parTransId="{A8B79029-C0B8-4F19-BC24-B8030CD9F59D}" sibTransId="{8EF69823-B5B3-40B5-B942-23A033D9D660}"/>
    <dgm:cxn modelId="{86DBE166-67F4-4647-97CE-11266A0BB765}" type="presOf" srcId="{6627E328-9EC6-43D9-9A50-D37DEEE74FB8}" destId="{70981FD6-6938-4AD1-8BA7-5067D5224A1D}" srcOrd="0" destOrd="0" presId="urn:microsoft.com/office/officeart/2005/8/layout/pList1"/>
    <dgm:cxn modelId="{8E5F2EC6-DD7A-4C52-A41B-F33B61633B4E}" type="presOf" srcId="{8D70FDDC-6007-480F-B2A3-D83F15681136}" destId="{7F5BF119-F413-4F9E-B362-C5A2156827F1}" srcOrd="0" destOrd="0" presId="urn:microsoft.com/office/officeart/2005/8/layout/pList1"/>
    <dgm:cxn modelId="{536D1E00-BF3E-4F84-A8DB-6D3916C91338}" type="presOf" srcId="{ED4B070E-285C-433D-AB42-77BF1470D0A1}" destId="{91691491-0216-4ED5-B751-71A8AC985147}" srcOrd="0" destOrd="0" presId="urn:microsoft.com/office/officeart/2005/8/layout/pList1"/>
    <dgm:cxn modelId="{220C79E5-0A14-4648-B15C-2956D3CF145C}" type="presOf" srcId="{06F77615-F050-4E31-B023-06D59E2AA86E}" destId="{E1ECD38A-DA5E-4A3B-82FF-96D03A32F3E7}" srcOrd="0" destOrd="0" presId="urn:microsoft.com/office/officeart/2005/8/layout/pList1"/>
    <dgm:cxn modelId="{37A8CDC6-EA3D-4CA2-831E-0FB9E6829E5D}" type="presOf" srcId="{8EF69823-B5B3-40B5-B942-23A033D9D660}" destId="{BEF78566-B206-4E96-A4C4-8D7BE1FC34DC}" srcOrd="0" destOrd="0" presId="urn:microsoft.com/office/officeart/2005/8/layout/pList1"/>
    <dgm:cxn modelId="{7D45A9BF-D934-45E5-B77F-2CDF53452A55}" type="presOf" srcId="{D7CF8A48-47A0-4AFF-8C40-202F10F3AE49}" destId="{45526EC2-302D-4326-864A-3A22677A4F14}" srcOrd="0" destOrd="0" presId="urn:microsoft.com/office/officeart/2005/8/layout/pList1"/>
    <dgm:cxn modelId="{B8AB6E66-B059-4958-AF74-BB5DAB21003C}" type="presOf" srcId="{3D1DAF06-00FD-4C6F-BE7E-43214384C4AA}" destId="{613A7C04-4688-43AF-989E-265CEE0F6DAE}" srcOrd="0" destOrd="0" presId="urn:microsoft.com/office/officeart/2005/8/layout/pList1"/>
    <dgm:cxn modelId="{B1BE184C-02FE-4C1A-9EFE-30B292B273EC}" type="presOf" srcId="{9EF39B46-C46B-4282-9AA0-75043CC8402D}" destId="{D43A4E22-2C0B-4085-BBCF-684379816E9B}" srcOrd="0" destOrd="0" presId="urn:microsoft.com/office/officeart/2005/8/layout/pList1"/>
    <dgm:cxn modelId="{90A22E4A-BD7F-447A-9F30-711BF6F2DA70}" type="presOf" srcId="{D588CC95-BB93-40E6-B7C1-331F7B05DC1E}" destId="{5EE53761-9AF6-4F5A-8F70-F93E00D0C94B}" srcOrd="0" destOrd="0" presId="urn:microsoft.com/office/officeart/2005/8/layout/pList1"/>
    <dgm:cxn modelId="{E4CF7A26-D98F-41D4-B9B1-5811409BC803}" srcId="{9A3CB99F-7274-4D87-82DB-76B2C760FDB2}" destId="{ED4B070E-285C-433D-AB42-77BF1470D0A1}" srcOrd="2" destOrd="0" parTransId="{08721C48-EFE1-4B26-AF9E-CB24CFBEEE64}" sibTransId="{9EF39B46-C46B-4282-9AA0-75043CC8402D}"/>
    <dgm:cxn modelId="{007004B1-2B81-45A6-9CE6-F16BD488C9A5}" srcId="{9A3CB99F-7274-4D87-82DB-76B2C760FDB2}" destId="{1B81D29B-CC24-4FEB-93D4-561B3B560BF3}" srcOrd="7" destOrd="0" parTransId="{F41287C7-3BF6-45EE-82F9-1107D4E42E81}" sibTransId="{4F7AAB8D-A37A-49E3-A026-CE246951CB28}"/>
    <dgm:cxn modelId="{77CD9C18-C738-4B40-BB25-C91112075241}" type="presOf" srcId="{ABD5B3E8-3C24-4073-8FBF-5F0BA97129A4}" destId="{44ADBF95-88F3-45C2-82A2-505F5F950663}" srcOrd="0" destOrd="0" presId="urn:microsoft.com/office/officeart/2005/8/layout/pList1"/>
    <dgm:cxn modelId="{5969712C-0335-4C12-9BAB-3C2B86E29CCE}" type="presOf" srcId="{B6E297A7-6AB6-43E3-A81D-3C8076EE9798}" destId="{A7E9EAFE-EAC8-47D1-886A-8A6113EB3976}" srcOrd="0" destOrd="0" presId="urn:microsoft.com/office/officeart/2005/8/layout/pList1"/>
    <dgm:cxn modelId="{950A487D-4B7B-4E14-9BEE-9E8152E3FE33}" type="presOf" srcId="{F9B6378F-86A1-4CE7-82C5-D380AE1277FF}" destId="{A2DD4F37-FAB8-4623-B611-FBF863A2E943}" srcOrd="0" destOrd="0" presId="urn:microsoft.com/office/officeart/2005/8/layout/pList1"/>
    <dgm:cxn modelId="{17512A64-644D-4131-982F-C6C2551EC9DB}" type="presOf" srcId="{31848F63-78E5-4CFF-9D55-8CC74B1C1130}" destId="{2D8F5459-0009-4AE7-A1F1-3D654E7DD751}" srcOrd="0" destOrd="0" presId="urn:microsoft.com/office/officeart/2005/8/layout/pList1"/>
    <dgm:cxn modelId="{00B4F466-2227-4F60-9374-09167A167A93}" type="presOf" srcId="{4764A7B5-6409-44D1-B59D-FFA8002F58FB}" destId="{7F7B2049-317F-4CC8-93BC-AE5FF9C1825E}" srcOrd="0" destOrd="0" presId="urn:microsoft.com/office/officeart/2005/8/layout/pList1"/>
    <dgm:cxn modelId="{DA7D03EB-6E2C-480C-9440-FE67BB160055}" srcId="{9A3CB99F-7274-4D87-82DB-76B2C760FDB2}" destId="{F9B6378F-86A1-4CE7-82C5-D380AE1277FF}" srcOrd="0" destOrd="0" parTransId="{AA49A0BF-FB67-4668-B96A-4A8977E25EED}" sibTransId="{06F77615-F050-4E31-B023-06D59E2AA86E}"/>
    <dgm:cxn modelId="{E26B7AAD-1E3E-40DD-A449-E9DC91A9FF83}" type="presOf" srcId="{9A3CB99F-7274-4D87-82DB-76B2C760FDB2}" destId="{978B8E6A-8672-4203-9AFE-315BBB6E837B}" srcOrd="0" destOrd="0" presId="urn:microsoft.com/office/officeart/2005/8/layout/pList1"/>
    <dgm:cxn modelId="{AA406787-4F20-4421-81DA-F0EE6B60AF84}" type="presOf" srcId="{1B81D29B-CC24-4FEB-93D4-561B3B560BF3}" destId="{87D3FE46-ECD8-4F0D-898D-8DA282B3D316}" srcOrd="0" destOrd="0" presId="urn:microsoft.com/office/officeart/2005/8/layout/pList1"/>
    <dgm:cxn modelId="{0C2599F4-E502-424D-880F-28874B158BC5}" srcId="{9A3CB99F-7274-4D87-82DB-76B2C760FDB2}" destId="{31848F63-78E5-4CFF-9D55-8CC74B1C1130}" srcOrd="5" destOrd="0" parTransId="{141FB021-1D50-4F49-8436-4E6FAFD07FA9}" sibTransId="{B6E297A7-6AB6-43E3-A81D-3C8076EE9798}"/>
    <dgm:cxn modelId="{25D0907F-80A3-4D1C-B7A1-6B3276AABA4F}" type="presParOf" srcId="{978B8E6A-8672-4203-9AFE-315BBB6E837B}" destId="{726A8C85-2421-4B05-B088-8221B8EF9149}" srcOrd="0" destOrd="0" presId="urn:microsoft.com/office/officeart/2005/8/layout/pList1"/>
    <dgm:cxn modelId="{2EF14CE6-6716-4360-A0B6-6A2BE6EDB3E7}" type="presParOf" srcId="{726A8C85-2421-4B05-B088-8221B8EF9149}" destId="{881EA522-D919-44E8-86D8-D33BF87377A2}" srcOrd="0" destOrd="0" presId="urn:microsoft.com/office/officeart/2005/8/layout/pList1"/>
    <dgm:cxn modelId="{D01C2E21-296C-4658-B2DA-28869E62889B}" type="presParOf" srcId="{726A8C85-2421-4B05-B088-8221B8EF9149}" destId="{A2DD4F37-FAB8-4623-B611-FBF863A2E943}" srcOrd="1" destOrd="0" presId="urn:microsoft.com/office/officeart/2005/8/layout/pList1"/>
    <dgm:cxn modelId="{967EAB82-4D67-4A5A-8CF0-6B46586D9AD4}" type="presParOf" srcId="{978B8E6A-8672-4203-9AFE-315BBB6E837B}" destId="{E1ECD38A-DA5E-4A3B-82FF-96D03A32F3E7}" srcOrd="1" destOrd="0" presId="urn:microsoft.com/office/officeart/2005/8/layout/pList1"/>
    <dgm:cxn modelId="{89417959-48F8-4569-A553-6F9C62278922}" type="presParOf" srcId="{978B8E6A-8672-4203-9AFE-315BBB6E837B}" destId="{E96E9239-A255-4555-9F9C-829147C7FD90}" srcOrd="2" destOrd="0" presId="urn:microsoft.com/office/officeart/2005/8/layout/pList1"/>
    <dgm:cxn modelId="{BD912589-E7DB-4011-82E6-87D592814D55}" type="presParOf" srcId="{E96E9239-A255-4555-9F9C-829147C7FD90}" destId="{4A4B74D9-CBCE-4740-B47B-DE60FB88AB2C}" srcOrd="0" destOrd="0" presId="urn:microsoft.com/office/officeart/2005/8/layout/pList1"/>
    <dgm:cxn modelId="{07CF0783-AE1A-49D5-B741-6054A50375A2}" type="presParOf" srcId="{E96E9239-A255-4555-9F9C-829147C7FD90}" destId="{5EE53761-9AF6-4F5A-8F70-F93E00D0C94B}" srcOrd="1" destOrd="0" presId="urn:microsoft.com/office/officeart/2005/8/layout/pList1"/>
    <dgm:cxn modelId="{71D7B9AD-8ADD-43D5-A720-F4EC760D5C04}" type="presParOf" srcId="{978B8E6A-8672-4203-9AFE-315BBB6E837B}" destId="{44ADBF95-88F3-45C2-82A2-505F5F950663}" srcOrd="3" destOrd="0" presId="urn:microsoft.com/office/officeart/2005/8/layout/pList1"/>
    <dgm:cxn modelId="{A6E94C84-DADD-4078-82D2-9895E410B017}" type="presParOf" srcId="{978B8E6A-8672-4203-9AFE-315BBB6E837B}" destId="{CED6B445-F956-421D-BA49-31BCA65C7798}" srcOrd="4" destOrd="0" presId="urn:microsoft.com/office/officeart/2005/8/layout/pList1"/>
    <dgm:cxn modelId="{66786B93-8AAF-490B-BB7D-4D03A0DBC88D}" type="presParOf" srcId="{CED6B445-F956-421D-BA49-31BCA65C7798}" destId="{D42D43AD-8C11-49CE-A2B3-4811B69119D7}" srcOrd="0" destOrd="0" presId="urn:microsoft.com/office/officeart/2005/8/layout/pList1"/>
    <dgm:cxn modelId="{64047AE8-3803-4728-BA6A-9ED6D3089539}" type="presParOf" srcId="{CED6B445-F956-421D-BA49-31BCA65C7798}" destId="{91691491-0216-4ED5-B751-71A8AC985147}" srcOrd="1" destOrd="0" presId="urn:microsoft.com/office/officeart/2005/8/layout/pList1"/>
    <dgm:cxn modelId="{BA38F7D8-047B-4C39-8FE7-CE36B1852C5C}" type="presParOf" srcId="{978B8E6A-8672-4203-9AFE-315BBB6E837B}" destId="{D43A4E22-2C0B-4085-BBCF-684379816E9B}" srcOrd="5" destOrd="0" presId="urn:microsoft.com/office/officeart/2005/8/layout/pList1"/>
    <dgm:cxn modelId="{2EC188F6-6A34-4614-BC5F-51E1B1FE0C25}" type="presParOf" srcId="{978B8E6A-8672-4203-9AFE-315BBB6E837B}" destId="{1962E731-0E0A-4CE8-BB14-A35984749511}" srcOrd="6" destOrd="0" presId="urn:microsoft.com/office/officeart/2005/8/layout/pList1"/>
    <dgm:cxn modelId="{28156BC4-8CE9-4C7E-ABD2-C414CCC48F7E}" type="presParOf" srcId="{1962E731-0E0A-4CE8-BB14-A35984749511}" destId="{D918E871-AA34-453D-B0C9-A98168C7511F}" srcOrd="0" destOrd="0" presId="urn:microsoft.com/office/officeart/2005/8/layout/pList1"/>
    <dgm:cxn modelId="{9E841BCC-97E6-4C44-A43E-602BAFDB6763}" type="presParOf" srcId="{1962E731-0E0A-4CE8-BB14-A35984749511}" destId="{70981FD6-6938-4AD1-8BA7-5067D5224A1D}" srcOrd="1" destOrd="0" presId="urn:microsoft.com/office/officeart/2005/8/layout/pList1"/>
    <dgm:cxn modelId="{A730EF4C-1284-4533-A847-8C9B448A819F}" type="presParOf" srcId="{978B8E6A-8672-4203-9AFE-315BBB6E837B}" destId="{7F5BF119-F413-4F9E-B362-C5A2156827F1}" srcOrd="7" destOrd="0" presId="urn:microsoft.com/office/officeart/2005/8/layout/pList1"/>
    <dgm:cxn modelId="{7466F9F9-AD42-4782-AB26-A96CA1D0E344}" type="presParOf" srcId="{978B8E6A-8672-4203-9AFE-315BBB6E837B}" destId="{003E0345-F927-4B62-B731-EA8549DED457}" srcOrd="8" destOrd="0" presId="urn:microsoft.com/office/officeart/2005/8/layout/pList1"/>
    <dgm:cxn modelId="{DF48A4FF-BB89-4065-BE5F-79BBEC866529}" type="presParOf" srcId="{003E0345-F927-4B62-B731-EA8549DED457}" destId="{CB7271C5-9898-408B-9BA3-F7A8C3B249A1}" srcOrd="0" destOrd="0" presId="urn:microsoft.com/office/officeart/2005/8/layout/pList1"/>
    <dgm:cxn modelId="{2CC22A64-A5F3-45B4-976F-1DA5F149D858}" type="presParOf" srcId="{003E0345-F927-4B62-B731-EA8549DED457}" destId="{45526EC2-302D-4326-864A-3A22677A4F14}" srcOrd="1" destOrd="0" presId="urn:microsoft.com/office/officeart/2005/8/layout/pList1"/>
    <dgm:cxn modelId="{97543C83-DE55-4EE7-8966-CD5EFB7A9885}" type="presParOf" srcId="{978B8E6A-8672-4203-9AFE-315BBB6E837B}" destId="{BEF78566-B206-4E96-A4C4-8D7BE1FC34DC}" srcOrd="9" destOrd="0" presId="urn:microsoft.com/office/officeart/2005/8/layout/pList1"/>
    <dgm:cxn modelId="{1FA5E784-AED0-42BD-B24C-0E775B036EE7}" type="presParOf" srcId="{978B8E6A-8672-4203-9AFE-315BBB6E837B}" destId="{18E60536-1D0D-42F6-A80B-FD26CE4B5857}" srcOrd="10" destOrd="0" presId="urn:microsoft.com/office/officeart/2005/8/layout/pList1"/>
    <dgm:cxn modelId="{93E803A6-A887-4B04-95E7-183DEEE70590}" type="presParOf" srcId="{18E60536-1D0D-42F6-A80B-FD26CE4B5857}" destId="{5F822741-B880-4F5C-89A9-2D18CFA6EE86}" srcOrd="0" destOrd="0" presId="urn:microsoft.com/office/officeart/2005/8/layout/pList1"/>
    <dgm:cxn modelId="{0DEA3DE3-8609-41DA-9CAC-78BF8760C487}" type="presParOf" srcId="{18E60536-1D0D-42F6-A80B-FD26CE4B5857}" destId="{2D8F5459-0009-4AE7-A1F1-3D654E7DD751}" srcOrd="1" destOrd="0" presId="urn:microsoft.com/office/officeart/2005/8/layout/pList1"/>
    <dgm:cxn modelId="{C03D2ABF-F9CF-41D8-9E6C-7DED4DDF73F9}" type="presParOf" srcId="{978B8E6A-8672-4203-9AFE-315BBB6E837B}" destId="{A7E9EAFE-EAC8-47D1-886A-8A6113EB3976}" srcOrd="11" destOrd="0" presId="urn:microsoft.com/office/officeart/2005/8/layout/pList1"/>
    <dgm:cxn modelId="{7C8FDA29-BC1E-4213-936A-C2A0100FDD9A}" type="presParOf" srcId="{978B8E6A-8672-4203-9AFE-315BBB6E837B}" destId="{DC33AF79-B2A7-4D6F-AAE6-4D47E062A4DE}" srcOrd="12" destOrd="0" presId="urn:microsoft.com/office/officeart/2005/8/layout/pList1"/>
    <dgm:cxn modelId="{6CB7CC65-F9B8-42D5-8267-7C390A8A80F2}" type="presParOf" srcId="{DC33AF79-B2A7-4D6F-AAE6-4D47E062A4DE}" destId="{97BAC297-7370-4BD1-8747-3C4B9982CAFA}" srcOrd="0" destOrd="0" presId="urn:microsoft.com/office/officeart/2005/8/layout/pList1"/>
    <dgm:cxn modelId="{DAB6B517-0FFF-452F-8248-BC7BCB17BECE}" type="presParOf" srcId="{DC33AF79-B2A7-4D6F-AAE6-4D47E062A4DE}" destId="{613A7C04-4688-43AF-989E-265CEE0F6DAE}" srcOrd="1" destOrd="0" presId="urn:microsoft.com/office/officeart/2005/8/layout/pList1"/>
    <dgm:cxn modelId="{D3735D59-B0D6-4DF6-B428-CBD950BCF570}" type="presParOf" srcId="{978B8E6A-8672-4203-9AFE-315BBB6E837B}" destId="{7F7B2049-317F-4CC8-93BC-AE5FF9C1825E}" srcOrd="13" destOrd="0" presId="urn:microsoft.com/office/officeart/2005/8/layout/pList1"/>
    <dgm:cxn modelId="{C5B79CBE-69E3-448C-A1DE-5AFB8B985B48}" type="presParOf" srcId="{978B8E6A-8672-4203-9AFE-315BBB6E837B}" destId="{DFEEA9FB-6155-45A8-BD98-7F76548C54F0}" srcOrd="14" destOrd="0" presId="urn:microsoft.com/office/officeart/2005/8/layout/pList1"/>
    <dgm:cxn modelId="{DFB42AAE-D41B-4FB4-9247-149522914144}" type="presParOf" srcId="{DFEEA9FB-6155-45A8-BD98-7F76548C54F0}" destId="{8AA664FB-D8A8-4C00-BFD7-16C65621C68E}" srcOrd="0" destOrd="0" presId="urn:microsoft.com/office/officeart/2005/8/layout/pList1"/>
    <dgm:cxn modelId="{B3754B39-9135-4E70-8785-46DEFC2FB2D4}" type="presParOf" srcId="{DFEEA9FB-6155-45A8-BD98-7F76548C54F0}" destId="{87D3FE46-ECD8-4F0D-898D-8DA282B3D31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EA522-D919-44E8-86D8-D33BF87377A2}">
      <dsp:nvSpPr>
        <dsp:cNvPr id="0" name=""/>
        <dsp:cNvSpPr/>
      </dsp:nvSpPr>
      <dsp:spPr>
        <a:xfrm>
          <a:off x="93819" y="118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DD4F37-FAB8-4623-B611-FBF863A2E943}">
      <dsp:nvSpPr>
        <dsp:cNvPr id="0" name=""/>
        <dsp:cNvSpPr/>
      </dsp:nvSpPr>
      <dsp:spPr>
        <a:xfrm>
          <a:off x="93819" y="127751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Berkeley</a:t>
          </a:r>
          <a:endParaRPr lang="en-US" sz="1400" kern="1200" dirty="0"/>
        </a:p>
      </dsp:txBody>
      <dsp:txXfrm>
        <a:off x="93819" y="1277519"/>
        <a:ext cx="1852448" cy="687258"/>
      </dsp:txXfrm>
    </dsp:sp>
    <dsp:sp modelId="{4A4B74D9-CBCE-4740-B47B-DE60FB88AB2C}">
      <dsp:nvSpPr>
        <dsp:cNvPr id="0" name=""/>
        <dsp:cNvSpPr/>
      </dsp:nvSpPr>
      <dsp:spPr>
        <a:xfrm>
          <a:off x="2131590" y="0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2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E53761-9AF6-4F5A-8F70-F93E00D0C94B}">
      <dsp:nvSpPr>
        <dsp:cNvPr id="0" name=""/>
        <dsp:cNvSpPr/>
      </dsp:nvSpPr>
      <dsp:spPr>
        <a:xfrm>
          <a:off x="2131590" y="127751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Brooke</a:t>
          </a:r>
          <a:endParaRPr lang="en-US" sz="1400" kern="1200" dirty="0"/>
        </a:p>
      </dsp:txBody>
      <dsp:txXfrm>
        <a:off x="2131590" y="1277519"/>
        <a:ext cx="1852448" cy="687258"/>
      </dsp:txXfrm>
    </dsp:sp>
    <dsp:sp modelId="{D42D43AD-8C11-49CE-A2B3-4811B69119D7}">
      <dsp:nvSpPr>
        <dsp:cNvPr id="0" name=""/>
        <dsp:cNvSpPr/>
      </dsp:nvSpPr>
      <dsp:spPr>
        <a:xfrm>
          <a:off x="4169361" y="118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3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691491-0216-4ED5-B751-71A8AC985147}">
      <dsp:nvSpPr>
        <dsp:cNvPr id="0" name=""/>
        <dsp:cNvSpPr/>
      </dsp:nvSpPr>
      <dsp:spPr>
        <a:xfrm>
          <a:off x="4169361" y="127751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Cabell</a:t>
          </a:r>
          <a:endParaRPr lang="en-US" sz="1400" kern="1200" dirty="0"/>
        </a:p>
      </dsp:txBody>
      <dsp:txXfrm>
        <a:off x="4169361" y="1277519"/>
        <a:ext cx="1852448" cy="687258"/>
      </dsp:txXfrm>
    </dsp:sp>
    <dsp:sp modelId="{D918E871-AA34-453D-B0C9-A98168C7511F}">
      <dsp:nvSpPr>
        <dsp:cNvPr id="0" name=""/>
        <dsp:cNvSpPr/>
      </dsp:nvSpPr>
      <dsp:spPr>
        <a:xfrm>
          <a:off x="6207132" y="118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4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981FD6-6938-4AD1-8BA7-5067D5224A1D}">
      <dsp:nvSpPr>
        <dsp:cNvPr id="0" name=""/>
        <dsp:cNvSpPr/>
      </dsp:nvSpPr>
      <dsp:spPr>
        <a:xfrm>
          <a:off x="6207132" y="127751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Gilmer</a:t>
          </a:r>
          <a:endParaRPr lang="en-US" sz="1400" kern="1200" dirty="0"/>
        </a:p>
      </dsp:txBody>
      <dsp:txXfrm>
        <a:off x="6207132" y="1277519"/>
        <a:ext cx="1852448" cy="687258"/>
      </dsp:txXfrm>
    </dsp:sp>
    <dsp:sp modelId="{CB7271C5-9898-408B-9BA3-F7A8C3B249A1}">
      <dsp:nvSpPr>
        <dsp:cNvPr id="0" name=""/>
        <dsp:cNvSpPr/>
      </dsp:nvSpPr>
      <dsp:spPr>
        <a:xfrm>
          <a:off x="93819" y="215002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5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26EC2-302D-4326-864A-3A22677A4F14}">
      <dsp:nvSpPr>
        <dsp:cNvPr id="0" name=""/>
        <dsp:cNvSpPr/>
      </dsp:nvSpPr>
      <dsp:spPr>
        <a:xfrm>
          <a:off x="93819" y="342635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Hancock</a:t>
          </a:r>
          <a:endParaRPr lang="en-US" sz="1400" kern="1200" dirty="0"/>
        </a:p>
      </dsp:txBody>
      <dsp:txXfrm>
        <a:off x="93819" y="3426359"/>
        <a:ext cx="1852448" cy="687258"/>
      </dsp:txXfrm>
    </dsp:sp>
    <dsp:sp modelId="{5F822741-B880-4F5C-89A9-2D18CFA6EE86}">
      <dsp:nvSpPr>
        <dsp:cNvPr id="0" name=""/>
        <dsp:cNvSpPr/>
      </dsp:nvSpPr>
      <dsp:spPr>
        <a:xfrm>
          <a:off x="2131590" y="215002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6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8F5459-0009-4AE7-A1F1-3D654E7DD751}">
      <dsp:nvSpPr>
        <dsp:cNvPr id="0" name=""/>
        <dsp:cNvSpPr/>
      </dsp:nvSpPr>
      <dsp:spPr>
        <a:xfrm>
          <a:off x="2131590" y="342635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Hardy</a:t>
          </a:r>
          <a:endParaRPr lang="en-US" sz="1400" kern="1200" dirty="0"/>
        </a:p>
      </dsp:txBody>
      <dsp:txXfrm>
        <a:off x="2131590" y="3426359"/>
        <a:ext cx="1852448" cy="687258"/>
      </dsp:txXfrm>
    </dsp:sp>
    <dsp:sp modelId="{97BAC297-7370-4BD1-8747-3C4B9982CAFA}">
      <dsp:nvSpPr>
        <dsp:cNvPr id="0" name=""/>
        <dsp:cNvSpPr/>
      </dsp:nvSpPr>
      <dsp:spPr>
        <a:xfrm>
          <a:off x="4169361" y="215002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7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3A7C04-4688-43AF-989E-265CEE0F6DAE}">
      <dsp:nvSpPr>
        <dsp:cNvPr id="0" name=""/>
        <dsp:cNvSpPr/>
      </dsp:nvSpPr>
      <dsp:spPr>
        <a:xfrm>
          <a:off x="4169361" y="342635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Jefferson</a:t>
          </a:r>
          <a:endParaRPr lang="en-US" sz="1400" kern="1200" dirty="0"/>
        </a:p>
      </dsp:txBody>
      <dsp:txXfrm>
        <a:off x="4169361" y="3426359"/>
        <a:ext cx="1852448" cy="687258"/>
      </dsp:txXfrm>
    </dsp:sp>
    <dsp:sp modelId="{8AA664FB-D8A8-4C00-BFD7-16C65621C68E}">
      <dsp:nvSpPr>
        <dsp:cNvPr id="0" name=""/>
        <dsp:cNvSpPr/>
      </dsp:nvSpPr>
      <dsp:spPr>
        <a:xfrm>
          <a:off x="6207132" y="2150022"/>
          <a:ext cx="1852448" cy="1276336"/>
        </a:xfrm>
        <a:prstGeom prst="roundRect">
          <a:avLst/>
        </a:prstGeom>
        <a:blipFill rotWithShape="0">
          <a:blip xmlns:r="http://schemas.openxmlformats.org/officeDocument/2006/relationships" r:embed="rId8">
            <a:grayscl/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D3FE46-ECD8-4F0D-898D-8DA282B3D316}">
      <dsp:nvSpPr>
        <dsp:cNvPr id="0" name=""/>
        <dsp:cNvSpPr/>
      </dsp:nvSpPr>
      <dsp:spPr>
        <a:xfrm>
          <a:off x="6207132" y="3426359"/>
          <a:ext cx="1852448" cy="687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Logan</a:t>
          </a:r>
          <a:endParaRPr lang="en-US" sz="1400" kern="1200" dirty="0"/>
        </a:p>
      </dsp:txBody>
      <dsp:txXfrm>
        <a:off x="6207132" y="3426359"/>
        <a:ext cx="1852448" cy="687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9884-E9AC-4828-870C-CE7B6E44F405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0CB06-4E56-4A62-A851-59987C094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CB06-4E56-4A62-A851-59987C0943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0EDCCE-860C-4442-87D0-BA121ECEECD2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A7E313-6392-447B-87D1-9E5B3BA2E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slide" Target="slide6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11.xml"/><Relationship Id="rId10" Type="http://schemas.openxmlformats.org/officeDocument/2006/relationships/slide" Target="slide2.xml"/><Relationship Id="rId4" Type="http://schemas.openxmlformats.org/officeDocument/2006/relationships/diagramLayout" Target="../diagrams/layout1.xml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552950"/>
            <a:ext cx="8305800" cy="406497"/>
          </a:xfrm>
        </p:spPr>
        <p:txBody>
          <a:bodyPr/>
          <a:lstStyle/>
          <a:p>
            <a:pPr>
              <a:lnSpc>
                <a:spcPts val="1100"/>
              </a:lnSpc>
            </a:pPr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a photo above to see photo(s) available for a County.</a:t>
            </a:r>
          </a:p>
          <a:p>
            <a:pPr>
              <a:lnSpc>
                <a:spcPts val="1100"/>
              </a:lnSpc>
            </a:pPr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“esc” button to end show.</a:t>
            </a:r>
          </a:p>
          <a:p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3400" y="819150"/>
          <a:ext cx="8153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667000" y="819150"/>
            <a:ext cx="1828800" cy="12954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4724400" y="819150"/>
            <a:ext cx="1828800" cy="12954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564780" y="819150"/>
            <a:ext cx="1905000" cy="12192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6705600" y="819150"/>
            <a:ext cx="1905000" cy="12954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81000" y="285750"/>
            <a:ext cx="8305800" cy="457200"/>
          </a:xfrm>
        </p:spPr>
        <p:txBody>
          <a:bodyPr anchor="t"/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Photographs of West Virginia Outcrops by County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4" name="Bevel 33"/>
          <p:cNvSpPr/>
          <p:nvPr/>
        </p:nvSpPr>
        <p:spPr>
          <a:xfrm>
            <a:off x="304800" y="4781550"/>
            <a:ext cx="990600" cy="2286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 Credits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8600" y="4095750"/>
            <a:ext cx="1905000" cy="1428750"/>
            <a:chOff x="304800" y="4495800"/>
            <a:chExt cx="1676400" cy="1428750"/>
          </a:xfrm>
        </p:grpSpPr>
        <p:sp>
          <p:nvSpPr>
            <p:cNvPr id="36" name="Folded Corner 35"/>
            <p:cNvSpPr/>
            <p:nvPr/>
          </p:nvSpPr>
          <p:spPr>
            <a:xfrm>
              <a:off x="304800" y="4495800"/>
              <a:ext cx="1676400" cy="914400"/>
            </a:xfrm>
            <a:prstGeom prst="foldedCorner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Photos by: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Peter Lessing, Ph.D.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Senior Research Geologist (retired)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West Virginia Geological 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and Economic Survey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1997</a:t>
              </a: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1752600" y="5772150"/>
              <a:ext cx="152400" cy="152400"/>
            </a:xfrm>
            <a:prstGeom prst="flowChartSummingJuncti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>
            <a:hlinkClick r:id="rId12" action="ppaction://hlinksldjump"/>
          </p:cNvPr>
          <p:cNvSpPr/>
          <p:nvPr/>
        </p:nvSpPr>
        <p:spPr>
          <a:xfrm>
            <a:off x="2667000" y="2952750"/>
            <a:ext cx="1828800" cy="12954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hlinkClick r:id="rId13" action="ppaction://hlinksldjump"/>
          </p:cNvPr>
          <p:cNvSpPr/>
          <p:nvPr/>
        </p:nvSpPr>
        <p:spPr>
          <a:xfrm>
            <a:off x="4724400" y="2952750"/>
            <a:ext cx="1828800" cy="12954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hlinkClick r:id="rId14" action="ppaction://hlinksldjump"/>
          </p:cNvPr>
          <p:cNvSpPr/>
          <p:nvPr/>
        </p:nvSpPr>
        <p:spPr>
          <a:xfrm>
            <a:off x="609600" y="2952750"/>
            <a:ext cx="1905000" cy="12192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hlinkClick r:id="rId15" action="ppaction://hlinksldjump"/>
          </p:cNvPr>
          <p:cNvSpPr/>
          <p:nvPr/>
        </p:nvSpPr>
        <p:spPr>
          <a:xfrm>
            <a:off x="6705600" y="2952750"/>
            <a:ext cx="1905000" cy="129540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036082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Jefferson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Charles Town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Vicinity of Charles Town.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Cambrian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Conococheage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Formation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Nearly horizontal, on axis of anticline.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Cambrian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stromatolites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are elongated parallel to elongation.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Additional Photo 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(click on photo to left)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Perpendicular to bedding showing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Stomatolites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cross section and layers of algal mats. Exact location must remain unnamed because site must not be destroyed.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381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Stomatolites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an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533400"/>
            <a:ext cx="5255290" cy="4095750"/>
          </a:xfrm>
          <a:prstGeom prst="rect">
            <a:avLst/>
          </a:prstGeom>
        </p:spPr>
      </p:pic>
      <p:pic>
        <p:nvPicPr>
          <p:cNvPr id="7" name="Picture 6" descr="scan0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13178"/>
            <a:ext cx="5257799" cy="4115694"/>
          </a:xfrm>
          <a:prstGeom prst="rect">
            <a:avLst/>
          </a:prstGeom>
        </p:spPr>
      </p:pic>
      <p:sp>
        <p:nvSpPr>
          <p:cNvPr id="8" name="Bevel 7">
            <a:hlinkClick r:id="rId5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1309628"/>
            <a:ext cx="350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Logan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Amherstdale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mile north of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Amherstdale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Pennsylvanian Kanawha Formation (upper part of formation)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Horizontal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Fossil leaves are </a:t>
            </a:r>
            <a:r>
              <a:rPr lang="en-U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Eusphenopteris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obtusalopa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73604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 Leaves</a:t>
            </a:r>
          </a:p>
        </p:txBody>
      </p:sp>
      <p:pic>
        <p:nvPicPr>
          <p:cNvPr id="6" name="Picture 5" descr="scan0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" y="590550"/>
            <a:ext cx="5433964" cy="4171949"/>
          </a:xfrm>
          <a:prstGeom prst="rect">
            <a:avLst/>
          </a:prstGeom>
        </p:spPr>
      </p:pic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895350"/>
            <a:ext cx="358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Berkeley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 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Inwood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Just east of Route 11, one mile SE of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Inwood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Ordovician New Market Limestone overlain by Ordovician Chambersburg Limestone.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25 E, dip about 45 SE.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Overview from upper bench showing lower benches and standing water; dip is to the left. Contact of Chambersburg/New Market on wall of far quarry, about half way up. Chambersburg is dark limestone at top and New Market is light gray below. Mining is for the New Market.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2857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Limestone Quarry</a:t>
            </a:r>
          </a:p>
        </p:txBody>
      </p:sp>
      <p:pic>
        <p:nvPicPr>
          <p:cNvPr id="6" name="Picture 5" descr="scan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38229"/>
            <a:ext cx="5325693" cy="4019391"/>
          </a:xfrm>
          <a:prstGeom prst="rect">
            <a:avLst/>
          </a:prstGeom>
        </p:spPr>
      </p:pic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evel 8">
            <a:hlinkClick r:id="" action="ppaction://hlinkshowjump?jump=nextslide"/>
          </p:cNvPr>
          <p:cNvSpPr/>
          <p:nvPr/>
        </p:nvSpPr>
        <p:spPr>
          <a:xfrm>
            <a:off x="8305800" y="4824092"/>
            <a:ext cx="685800" cy="186058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Next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570494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Berkeley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 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Glengary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Along Back Creek, 0.6 miles SE of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Glengary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Devonian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Mahantango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Formation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30 E, 25 SE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Fossils are brachiopods, all about ¼ to ½ inch in diameter.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97256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</a:p>
        </p:txBody>
      </p:sp>
      <p:pic>
        <p:nvPicPr>
          <p:cNvPr id="6" name="Picture 5" descr="scan0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3" y="514350"/>
            <a:ext cx="5333153" cy="4174679"/>
          </a:xfrm>
          <a:prstGeom prst="rect">
            <a:avLst/>
          </a:prstGeom>
        </p:spPr>
      </p:pic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vel 7">
            <a:hlinkClick r:id="" action="ppaction://hlinkshowjump?jump=previousslide"/>
          </p:cNvPr>
          <p:cNvSpPr/>
          <p:nvPr/>
        </p:nvSpPr>
        <p:spPr>
          <a:xfrm>
            <a:off x="7620000" y="4824092"/>
            <a:ext cx="685800" cy="186058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Previous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157228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Brooke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Bethany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Route 67, 2.5 miles W of Bethany and 3.5 miles E of Wellsburg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Gravel deposit on left and steep, cut-bank on right, next to Route 67. Stream is flowing W (away from viewer), and named Buffalo Creek.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43023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Meander Bend</a:t>
            </a:r>
          </a:p>
        </p:txBody>
      </p:sp>
      <p:pic>
        <p:nvPicPr>
          <p:cNvPr id="8" name="Picture 7" descr="scan0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" y="590550"/>
            <a:ext cx="5333187" cy="4006149"/>
          </a:xfrm>
          <a:prstGeom prst="rect">
            <a:avLst/>
          </a:prstGeom>
        </p:spPr>
      </p:pic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35255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Cabell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Athalia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Route 22, 2.5 miles S of Mason/Cabell line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Pennsylvania Monongahela Group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Horizontal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Height of slide is about 100 feet. Composed mostly of soil and trees with a few blocks of rock. This is a very recent slide, perhaps less than a month old.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895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Landslide</a:t>
            </a:r>
          </a:p>
        </p:txBody>
      </p:sp>
      <p:pic>
        <p:nvPicPr>
          <p:cNvPr id="4" name="Picture 3" descr="scan0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8" y="457200"/>
            <a:ext cx="5387030" cy="4171949"/>
          </a:xfrm>
          <a:prstGeom prst="rect">
            <a:avLst/>
          </a:prstGeom>
        </p:spPr>
      </p:pic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353562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Gilmer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Glenville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Cedar Creek in Cedar Creek State Park, 3.5 miles S of Glenville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Pennsylvanian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Conemaugh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Horizontal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Cut bank is on the right and deposition is occurring at the left bank. No bedrock is visible here, but can be seen across the road.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265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Meander Bend</a:t>
            </a:r>
          </a:p>
        </p:txBody>
      </p:sp>
      <p:pic>
        <p:nvPicPr>
          <p:cNvPr id="6" name="Picture 5" descr="scan0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02" y="438150"/>
            <a:ext cx="5366170" cy="4171949"/>
          </a:xfrm>
          <a:prstGeom prst="rect">
            <a:avLst/>
          </a:prstGeom>
        </p:spPr>
      </p:pic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1201162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Hancock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East Liverpool South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mile W of Newell on Route 2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Quaternary Alluvium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Sand and gravel deposit composed of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quartzites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gneisses, sandstone, conglomerates, etc. Some gravel reaches 6 inches in diameter and all are very rounded. Source of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clast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most likely Canada.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74396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Quaternary Alluvial Gravel</a:t>
            </a:r>
          </a:p>
        </p:txBody>
      </p:sp>
      <p:pic>
        <p:nvPicPr>
          <p:cNvPr id="6" name="Picture 5" descr="scan0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9" y="438150"/>
            <a:ext cx="5350525" cy="4171949"/>
          </a:xfrm>
          <a:prstGeom prst="rect">
            <a:avLst/>
          </a:prstGeom>
        </p:spPr>
      </p:pic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135255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Hardy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Baker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limestone quarry, 0.3 miles east of intersection of Routes 55 and 29.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Silurian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Tonoloway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Formation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40 E, 55 NW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Hammer (about 1 foot long) is parallel to dip and rock is dipping towards viewer.</a:t>
            </a:r>
          </a:p>
        </p:txBody>
      </p:sp>
      <p:pic>
        <p:nvPicPr>
          <p:cNvPr id="6" name="Picture 5" descr="scan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38150"/>
            <a:ext cx="5256932" cy="4102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7546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 Cracks</a:t>
            </a:r>
          </a:p>
        </p:txBody>
      </p:sp>
      <p:sp>
        <p:nvSpPr>
          <p:cNvPr id="5" name="Bevel 4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evel 8">
            <a:hlinkClick r:id="" action="ppaction://hlinkshowjump?jump=nextslide"/>
          </p:cNvPr>
          <p:cNvSpPr/>
          <p:nvPr/>
        </p:nvSpPr>
        <p:spPr>
          <a:xfrm>
            <a:off x="8305800" y="4824092"/>
            <a:ext cx="685800" cy="186058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Next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352550"/>
            <a:ext cx="419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Hardy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Quadrangle: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Baker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 Info: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Route 29, 0.7 miles north of intersection with Route 55.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 Formation(s):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Devonian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Brallier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Formation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Strike/Dip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degrees)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Nearly vertical dip; strike N 30 E</a:t>
            </a:r>
          </a:p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Comments: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Folded layers near top. Hammer in lower center is about </a:t>
            </a:r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foot long.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85242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Folded Rocks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an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" y="0"/>
            <a:ext cx="4010526" cy="5143499"/>
          </a:xfrm>
          <a:prstGeom prst="rect">
            <a:avLst/>
          </a:prstGeom>
        </p:spPr>
      </p:pic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152400" y="4857750"/>
            <a:ext cx="838200" cy="152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County List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vel 7">
            <a:hlinkClick r:id="" action="ppaction://hlinkshowjump?jump=previousslide"/>
          </p:cNvPr>
          <p:cNvSpPr/>
          <p:nvPr/>
        </p:nvSpPr>
        <p:spPr>
          <a:xfrm>
            <a:off x="7620000" y="4824092"/>
            <a:ext cx="685800" cy="186058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Previous</a:t>
            </a:r>
            <a:endParaRPr lang="en-US" sz="8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1960</TotalTime>
  <Words>776</Words>
  <Application>Microsoft Office PowerPoint</Application>
  <PresentationFormat>On-screen Show (16:9)</PresentationFormat>
  <Paragraphs>165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Photographs of West Virginia Outcrops by County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WVGES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WV Outcrop Photos</dc:subject>
  <dc:creator>schleger</dc:creator>
  <cp:lastModifiedBy>schleger</cp:lastModifiedBy>
  <cp:revision>235</cp:revision>
  <dcterms:created xsi:type="dcterms:W3CDTF">2013-11-13T14:29:12Z</dcterms:created>
  <dcterms:modified xsi:type="dcterms:W3CDTF">2014-08-20T15:43:06Z</dcterms:modified>
</cp:coreProperties>
</file>